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69" r:id="rId2"/>
    <p:sldId id="266" r:id="rId3"/>
    <p:sldId id="264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16"/>
    <p:restoredTop sz="81305"/>
  </p:normalViewPr>
  <p:slideViewPr>
    <p:cSldViewPr snapToGrid="0" snapToObjects="1">
      <p:cViewPr>
        <p:scale>
          <a:sx n="52" d="100"/>
          <a:sy n="52" d="100"/>
        </p:scale>
        <p:origin x="-1237" y="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9F8AB9-5A6B-462E-B470-75B576E94C58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91469AF-E3A1-4F29-905B-E8BCDB979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20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469AF-E3A1-4F29-905B-E8BCDB9796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9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469AF-E3A1-4F29-905B-E8BCDB9796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236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469AF-E3A1-4F29-905B-E8BCDB97962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37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D9EB07-9167-744B-AAC9-53678B3B4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5E0BED1-80A3-A943-9258-1AD34B169B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66544A3-1136-384A-91DF-904A3CB2A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736F-6F94-044F-BD2E-B4EBA93A0B08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C01316F-A27F-A447-980A-6BB5D041B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924FB62-5969-4C41-884C-FBD631D96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73FD3-2F9A-CF4D-B2D6-0C8AA2487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231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A7AADC-A66D-D44E-94AB-1B9F93248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0F16B47-5F7F-884B-9FE2-1866323B6F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4FE75C1-1683-7D4E-B042-596CA7CCB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736F-6F94-044F-BD2E-B4EBA93A0B08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D1A286A-F6B4-744D-8356-797921A73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4DE09C-ECF3-4A42-A76D-AE5FD4AF0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73FD3-2F9A-CF4D-B2D6-0C8AA2487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980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A2637D4-88D0-C346-8F57-1F9FA46755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8717D0C-D0A7-824C-82A1-C80F8D3D86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96ED49-E75C-0342-A1B5-231F7391A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736F-6F94-044F-BD2E-B4EBA93A0B08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CFE2FFB-25FE-EF45-8E1D-2454ACDA4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E0CF680-278F-A148-808A-C361B4821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73FD3-2F9A-CF4D-B2D6-0C8AA2487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47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94AD71-BAAD-5848-8516-DE2E6F80A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C170C2-DF36-E24B-AC18-DB61EF8D2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AEE86A7-3103-8A49-A61E-3F5163D53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736F-6F94-044F-BD2E-B4EBA93A0B08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B08767E-B83A-E142-A754-D8B58F76F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9FEFB6-4FBD-2E4F-A8A0-94BBC56D4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73FD3-2F9A-CF4D-B2D6-0C8AA2487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89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C86E42-B62C-8548-B7EB-BBD07A09F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99C4A72-C1E3-CC4F-8757-A827771323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CFE324C-4647-2643-81D5-6262355DE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736F-6F94-044F-BD2E-B4EBA93A0B08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BBD3F0F-709E-6742-A34E-BD264D432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85DD135-A88D-374D-8E90-E5C3BCFB2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73FD3-2F9A-CF4D-B2D6-0C8AA2487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70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EDCDFC-48A0-5A4A-B95C-E2F8AB6E8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3E37CF-EE83-CB4C-B4D6-0C8BB2E2EF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754AEB1-0174-EF42-8A52-398CE613D2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319AD82-7FC1-354A-90C0-BEF37D9E5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736F-6F94-044F-BD2E-B4EBA93A0B08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4070D3C-A24C-7941-B818-17B9CD255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04E80F5-F520-B345-9C3D-50D4782E8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73FD3-2F9A-CF4D-B2D6-0C8AA2487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029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953685-FC43-7C40-895F-DDA136FD5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47C7A03-F1B0-6046-9ADF-541FC0AD8E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154E5C6-5E8B-4046-9513-2F65C8B566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F89B6DB-A85E-854A-91C5-649ECA4E9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97BD76C-698E-9342-ABEA-4909B4FE13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E5B7149-75F0-7848-B593-0D57F63B2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736F-6F94-044F-BD2E-B4EBA93A0B08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0645CE3-E1B9-8D4E-9DE1-04FB85D01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A6D7A95-2F86-B74E-96F8-38518C29E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73FD3-2F9A-CF4D-B2D6-0C8AA2487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46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DB00AB-76D9-9C4A-BECF-E11E10245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EE89BF2-B31D-8644-A461-5A6F86B21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736F-6F94-044F-BD2E-B4EBA93A0B08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E4462AA-60BD-8D49-9C2C-4E8EF1032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F84B46F-4414-764F-979B-21386D3E1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73FD3-2F9A-CF4D-B2D6-0C8AA2487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457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B9A12CC-38C3-3444-B400-B8977751D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736F-6F94-044F-BD2E-B4EBA93A0B08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E3D69EC-D984-FE46-955E-2575DDBC9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F79D0B8-1873-F241-A622-434D0447E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73FD3-2F9A-CF4D-B2D6-0C8AA2487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40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BAA6D6-A455-1647-8AA9-87FCE4B7F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B850C31-4FCA-704B-8EF2-F39CB2EFF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2218B03-3A7C-3B44-9E03-8B2A1D1A8E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D9A4BF9-4FD7-9744-AB8E-22941E998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736F-6F94-044F-BD2E-B4EBA93A0B08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F4574BD-C5A6-F04D-B4C8-0A84A903A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EE83912-ED52-4049-99BF-B438C7FFF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73FD3-2F9A-CF4D-B2D6-0C8AA2487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791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19D747-DE45-AE40-9BEC-402A8F0AB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A121D48-C892-E347-B2FF-F7D86CDB62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C5C43F2-4712-5B43-A7F1-BB3F03FF1F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4384501-E99C-5E45-A6E5-8EB5C5962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736F-6F94-044F-BD2E-B4EBA93A0B08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1998D30-D245-1040-9537-7F48E9B2B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6BC4E63-2D45-CB40-8301-A1BE4C043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73FD3-2F9A-CF4D-B2D6-0C8AA2487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63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5ECE6D4-03D8-5644-B480-B513972AF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51CB4D6-C798-5243-99A6-E4D695F1F8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8B69FA5-1872-C643-A7EE-EA125D412D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7736F-6F94-044F-BD2E-B4EBA93A0B08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710E5CA-6D9B-1144-9197-4F00E33F07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404E2D2-D935-C740-8FD8-380EAA0F43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73FD3-2F9A-CF4D-B2D6-0C8AA2487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912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6" descr="NC A&amp;T.jpg">
            <a:extLst>
              <a:ext uri="{FF2B5EF4-FFF2-40B4-BE49-F238E27FC236}">
                <a16:creationId xmlns:a16="http://schemas.microsoft.com/office/drawing/2014/main" xmlns="" id="{8910D480-11CF-1647-85C2-187F3653FE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566" y="1690687"/>
            <a:ext cx="4692469" cy="29525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 descr="NC State.jpg">
            <a:extLst>
              <a:ext uri="{FF2B5EF4-FFF2-40B4-BE49-F238E27FC236}">
                <a16:creationId xmlns:a16="http://schemas.microsoft.com/office/drawing/2014/main" xmlns="" id="{868BDC8B-A565-3E46-BD8D-379C18028F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5132" y="1690687"/>
            <a:ext cx="4811545" cy="29525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xmlns="" id="{DF2A203B-7920-704C-A65C-5986DC4D11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5501" y="3407382"/>
            <a:ext cx="3295650" cy="247173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51CCFC1-5189-EE42-94B8-5FB80B653332}"/>
              </a:ext>
            </a:extLst>
          </p:cNvPr>
          <p:cNvSpPr/>
          <p:nvPr/>
        </p:nvSpPr>
        <p:spPr>
          <a:xfrm>
            <a:off x="3438054" y="968838"/>
            <a:ext cx="56284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i="1" dirty="0"/>
              <a:t>2 Universities – One Program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43125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7D89F6-0CFC-D645-A08A-16EE7F9D7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We Work Together</a:t>
            </a:r>
            <a:br>
              <a:rPr lang="en-US" dirty="0"/>
            </a:br>
            <a:r>
              <a:rPr lang="en-US" sz="4000" i="1" dirty="0"/>
              <a:t>2 Universities – 1 program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E87033-0E75-5F44-A971-0C1B106D1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172700" cy="4544695"/>
          </a:xfrm>
        </p:spPr>
        <p:txBody>
          <a:bodyPr>
            <a:normAutofit/>
          </a:bodyPr>
          <a:lstStyle/>
          <a:p>
            <a:r>
              <a:rPr lang="en-US" dirty="0"/>
              <a:t>Trainings</a:t>
            </a:r>
          </a:p>
          <a:p>
            <a:pPr lvl="1"/>
            <a:r>
              <a:rPr lang="en-US" dirty="0"/>
              <a:t>Unit Meetings</a:t>
            </a:r>
          </a:p>
          <a:p>
            <a:pPr lvl="1"/>
            <a:r>
              <a:rPr lang="en-US" dirty="0"/>
              <a:t>State Conference </a:t>
            </a:r>
          </a:p>
          <a:p>
            <a:pPr lvl="1"/>
            <a:r>
              <a:rPr lang="en-US" dirty="0"/>
              <a:t>Crucial Conversations  </a:t>
            </a:r>
          </a:p>
          <a:p>
            <a:r>
              <a:rPr lang="en-US" dirty="0"/>
              <a:t>Grants/Projects  </a:t>
            </a:r>
          </a:p>
          <a:p>
            <a:pPr lvl="1"/>
            <a:r>
              <a:rPr lang="en-US" dirty="0"/>
              <a:t>Z Smith Reynolds Grant</a:t>
            </a:r>
          </a:p>
          <a:p>
            <a:pPr lvl="1"/>
            <a:r>
              <a:rPr lang="en-US" dirty="0"/>
              <a:t>Electronic Health Record Project with UNC Health</a:t>
            </a:r>
          </a:p>
          <a:p>
            <a:pPr lvl="1"/>
            <a:r>
              <a:rPr lang="en-US" dirty="0"/>
              <a:t>Justus-Warren Heart Disease and Stroke Prevention Task Force</a:t>
            </a:r>
          </a:p>
          <a:p>
            <a:r>
              <a:rPr lang="en-US" dirty="0"/>
              <a:t>Social Media</a:t>
            </a:r>
          </a:p>
          <a:p>
            <a:pPr lvl="1"/>
            <a:r>
              <a:rPr lang="en-US" dirty="0"/>
              <a:t>Blog post and Facebook videos 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253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E61C76-45EC-1C46-8F36-723DBE0DE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Universities – 1 Program = Success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4C5B1D-0382-C447-BF8C-9ED685248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Greater program visibility</a:t>
            </a:r>
          </a:p>
          <a:p>
            <a:r>
              <a:rPr lang="en-US" dirty="0"/>
              <a:t>Greater support (specialists, partners)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NC State.jpg">
            <a:extLst>
              <a:ext uri="{FF2B5EF4-FFF2-40B4-BE49-F238E27FC236}">
                <a16:creationId xmlns:a16="http://schemas.microsoft.com/office/drawing/2014/main" xmlns="" id="{D20281EA-0576-0E4E-917C-87F795BA7FA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</a:blip>
          <a:srcRect l="42647" t="1961"/>
          <a:stretch/>
        </p:blipFill>
        <p:spPr>
          <a:xfrm>
            <a:off x="5654089" y="0"/>
            <a:ext cx="6537911" cy="6858000"/>
          </a:xfrm>
          <a:prstGeom prst="rect">
            <a:avLst/>
          </a:prstGeom>
          <a:effectLst/>
        </p:spPr>
      </p:pic>
      <p:pic>
        <p:nvPicPr>
          <p:cNvPr id="4" name="Content Placeholder 6" descr="NC A&amp;T.jpg">
            <a:extLst>
              <a:ext uri="{FF2B5EF4-FFF2-40B4-BE49-F238E27FC236}">
                <a16:creationId xmlns:a16="http://schemas.microsoft.com/office/drawing/2014/main" xmlns="" id="{2E1E5277-EBD3-A941-84E2-F569843314A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20000"/>
          </a:blip>
          <a:srcRect l="25190" t="1961" r="17368"/>
          <a:stretch/>
        </p:blipFill>
        <p:spPr>
          <a:xfrm>
            <a:off x="1" y="1"/>
            <a:ext cx="5654088" cy="6857999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053224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2053</TotalTime>
  <Words>63</Words>
  <Application>Microsoft Office PowerPoint</Application>
  <PresentationFormat>Custom</PresentationFormat>
  <Paragraphs>18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How We Work Together 2 Universities – 1 program</vt:lpstr>
      <vt:lpstr>2 Universities – 1 Program = Success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Lorelei Jones</dc:creator>
  <cp:lastModifiedBy>Jacqueline Murphy Miller</cp:lastModifiedBy>
  <cp:revision>38</cp:revision>
  <cp:lastPrinted>2019-02-01T13:33:35Z</cp:lastPrinted>
  <dcterms:created xsi:type="dcterms:W3CDTF">2018-06-01T13:14:10Z</dcterms:created>
  <dcterms:modified xsi:type="dcterms:W3CDTF">2019-02-01T16:10:11Z</dcterms:modified>
</cp:coreProperties>
</file>